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9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9" autoAdjust="0"/>
    <p:restoredTop sz="92725" autoAdjust="0"/>
  </p:normalViewPr>
  <p:slideViewPr>
    <p:cSldViewPr snapToGrid="0">
      <p:cViewPr>
        <p:scale>
          <a:sx n="100" d="100"/>
          <a:sy n="100" d="100"/>
        </p:scale>
        <p:origin x="-81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201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37237-1FCE-4DDF-A1F5-061A0D4F13B7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741FC-0937-4982-8933-25BBCA90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432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3BBA365-512F-41DC-8849-9A6C73477ED6}" type="datetime1">
              <a:rPr lang="ru-RU" smtClean="0"/>
              <a:t>20.11.2013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BD7A-4206-48C6-93F8-E6907FD938CE}" type="datetime1">
              <a:rPr lang="ru-RU" smtClean="0"/>
              <a:t>20.11.2013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6569-964B-4412-9E76-15BC1A02706E}" type="datetime1">
              <a:rPr lang="ru-RU" smtClean="0"/>
              <a:t>20.11.2013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087C-BE2A-4F27-9918-4FBEF4AB5FBE}" type="datetime1">
              <a:rPr lang="ru-RU" smtClean="0"/>
              <a:t>20.11.2013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28C2-D1C6-4197-9A02-92A3B50D4064}" type="datetime1">
              <a:rPr lang="ru-RU" smtClean="0"/>
              <a:t>20.11.2013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4316-6C7C-47C2-865D-6F0D16D0EA06}" type="datetime1">
              <a:rPr lang="ru-RU" smtClean="0"/>
              <a:t>20.11.2013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CFDEF-0244-40D8-AAC6-52ED99E818E7}" type="datetime1">
              <a:rPr lang="ru-RU" smtClean="0"/>
              <a:t>20.11.2013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C220-E69C-496D-BEEF-2600E9A68CF9}" type="datetime1">
              <a:rPr lang="ru-RU" smtClean="0"/>
              <a:t>20.11.2013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A996-8D73-4964-BCE8-F22C279FF4B1}" type="datetime1">
              <a:rPr lang="ru-RU" smtClean="0"/>
              <a:t>20.11.2013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5847-1E5D-4F17-A79E-99C0B985EB2A}" type="datetime1">
              <a:rPr lang="ru-RU" smtClean="0"/>
              <a:t>20.11.2013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B654-54EA-438C-B958-9D5BC250620F}" type="datetime1">
              <a:rPr lang="ru-RU" smtClean="0"/>
              <a:t>20.11.2013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A0220BF-D80C-4642-B71C-FA04F35E7C22}" type="datetime1">
              <a:rPr lang="ru-RU" smtClean="0"/>
              <a:t>20.11.2013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A0B86C3-D961-4742-A985-E2DD5ED7371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342900" y="1884235"/>
            <a:ext cx="5181600" cy="254012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"ИСТОРИЯ  </a:t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5400" b="1" dirty="0" smtClean="0">
                <a:solidFill>
                  <a:schemeClr val="tx1"/>
                </a:solidFill>
              </a:rPr>
              <a:t>СОЗДАНИЯ  ГЕРБА РОССИИ"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A0B86C3-D961-4742-A985-E2DD5ED7371A}" type="slidenum">
              <a:rPr lang="ru-RU" smtClean="0"/>
              <a:t>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699460"/>
            <a:ext cx="2771775" cy="329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57725" y="886570"/>
            <a:ext cx="3438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КЛАССНЫЙ ЧАС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495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10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557213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8"/>
          <a:stretch/>
        </p:blipFill>
        <p:spPr bwMode="auto">
          <a:xfrm>
            <a:off x="1679575" y="1812925"/>
            <a:ext cx="593725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9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11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614363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86"/>
          <a:stretch/>
        </p:blipFill>
        <p:spPr bwMode="auto">
          <a:xfrm>
            <a:off x="1784350" y="1870076"/>
            <a:ext cx="593725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58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12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585788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841500"/>
            <a:ext cx="5937250" cy="445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1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13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595313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7"/>
          <a:stretch/>
        </p:blipFill>
        <p:spPr bwMode="auto">
          <a:xfrm>
            <a:off x="1793875" y="1873250"/>
            <a:ext cx="5937250" cy="41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48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14</a:t>
            </a:fld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566738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2"/>
          <a:stretch/>
        </p:blipFill>
        <p:spPr bwMode="auto">
          <a:xfrm>
            <a:off x="1803400" y="1822450"/>
            <a:ext cx="5937250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7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15</a:t>
            </a:fld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604838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0"/>
          <a:stretch/>
        </p:blipFill>
        <p:spPr bwMode="auto">
          <a:xfrm>
            <a:off x="1784350" y="1860549"/>
            <a:ext cx="5937250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56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16</a:t>
            </a:fld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85788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"/>
          <a:stretch/>
        </p:blipFill>
        <p:spPr bwMode="auto">
          <a:xfrm>
            <a:off x="1765300" y="1908175"/>
            <a:ext cx="59372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9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17</a:t>
            </a:fld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57213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9"/>
          <a:stretch/>
        </p:blipFill>
        <p:spPr bwMode="auto">
          <a:xfrm>
            <a:off x="1755775" y="1812925"/>
            <a:ext cx="593725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25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68351" y="596534"/>
            <a:ext cx="666115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	ЧТО ТАКОЕ ГЕРБ?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/>
              <a:t> ЭТО СИМВОЛИЧЕСКИЙ </a:t>
            </a:r>
          </a:p>
          <a:p>
            <a:r>
              <a:rPr lang="ru-RU" sz="2000" b="1" dirty="0"/>
              <a:t>ОПОЗНАВАТЕЛЬНО-ПРАВОВОЙ </a:t>
            </a:r>
            <a:r>
              <a:rPr lang="ru-RU" sz="2000" b="1" dirty="0" smtClean="0"/>
              <a:t>ЗНАК,</a:t>
            </a:r>
          </a:p>
          <a:p>
            <a:r>
              <a:rPr lang="ru-RU" sz="2000" b="1" dirty="0" smtClean="0"/>
              <a:t>СОСТАВЛЕННЫЙ, </a:t>
            </a:r>
          </a:p>
          <a:p>
            <a:r>
              <a:rPr lang="ru-RU" sz="2000" b="1" dirty="0" smtClean="0"/>
              <a:t>ИЗОБРАЗИТЕЛЬНО ОФОРМЛЕННЫЙ И </a:t>
            </a:r>
          </a:p>
          <a:p>
            <a:r>
              <a:rPr lang="ru-RU" sz="2000" b="1" dirty="0" smtClean="0"/>
              <a:t>УТВЕРЖДЕННЫЙ СОГЛАСНО СТРОГО ОПРЕДЕЛЕННЫМ ПРАВИЛАМ.</a:t>
            </a:r>
            <a:endParaRPr lang="en-US" sz="2000" b="1" dirty="0" smtClean="0"/>
          </a:p>
          <a:p>
            <a:r>
              <a:rPr lang="ru-RU" sz="2000" b="1" dirty="0" smtClean="0"/>
              <a:t>ОСНОВНАЯ ФУНКЦИЯ ГЕРБА ЗАКЛЮЧАЕТСЯ В ТОМ, ЧТО ОН СЛУЖИТ ОТЛИЧИТЕЛЬНЫМ ЗНАКОМ ЧЕЛОВЕКУ, РОДУ, РЕГИОНУ, ГОРОДУ, ГОСУДАРСТВУ, ОБЩЕСТВУ ИЛИ УЧРЕЖДЕНИЮ. ГОСУДАРСТВЕННЫЙ ГЕРБ СВИДЕТЕЛЬСТВОВАЛ О СУВЕРЕНИТЕТЕ СТРАНЫ, ЕЕ НЕЗАВИСИМОСТИ, ВЫСОКОМ СТАТУСЕ СРЕДИ ДРУГИХ СТРАН.</a:t>
            </a:r>
            <a:endParaRPr lang="ru-RU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852530"/>
            <a:ext cx="1052512" cy="125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7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3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0"/>
          <a:stretch/>
        </p:blipFill>
        <p:spPr bwMode="auto">
          <a:xfrm>
            <a:off x="2117725" y="1490663"/>
            <a:ext cx="5937250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4350"/>
            <a:ext cx="10493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1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4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28638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3"/>
          <a:stretch/>
        </p:blipFill>
        <p:spPr bwMode="auto">
          <a:xfrm>
            <a:off x="2051050" y="1592263"/>
            <a:ext cx="5937250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6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5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576263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6"/>
          <a:stretch/>
        </p:blipFill>
        <p:spPr bwMode="auto">
          <a:xfrm>
            <a:off x="1955800" y="1831975"/>
            <a:ext cx="593725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5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6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66738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6"/>
          <a:stretch/>
        </p:blipFill>
        <p:spPr bwMode="auto">
          <a:xfrm>
            <a:off x="2032000" y="1708150"/>
            <a:ext cx="593725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5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7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566738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"/>
          <a:stretch/>
        </p:blipFill>
        <p:spPr bwMode="auto">
          <a:xfrm>
            <a:off x="1889125" y="1822449"/>
            <a:ext cx="593725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0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8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566738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6"/>
          <a:stretch/>
        </p:blipFill>
        <p:spPr bwMode="auto">
          <a:xfrm>
            <a:off x="1736725" y="1822450"/>
            <a:ext cx="593725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22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86C3-D961-4742-A985-E2DD5ED7371A}" type="slidenum">
              <a:rPr lang="ru-RU" smtClean="0"/>
              <a:t>9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57213"/>
            <a:ext cx="10541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7"/>
          <a:stretch/>
        </p:blipFill>
        <p:spPr bwMode="auto">
          <a:xfrm>
            <a:off x="1755775" y="1806575"/>
            <a:ext cx="5937250" cy="41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9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67ca7d2b83d9f4e0db80cb2fe722e425f3e6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4006</TotalTime>
  <Words>21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Остин</vt:lpstr>
      <vt:lpstr>"ИСТОРИЯ   СОЗДАНИЯ  ГЕРБА РОССИИ"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Ольга</cp:lastModifiedBy>
  <cp:revision>219</cp:revision>
  <dcterms:created xsi:type="dcterms:W3CDTF">2013-01-18T15:56:43Z</dcterms:created>
  <dcterms:modified xsi:type="dcterms:W3CDTF">2013-11-20T06:38:48Z</dcterms:modified>
</cp:coreProperties>
</file>